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6" r:id="rId3"/>
    <p:sldId id="267" r:id="rId4"/>
    <p:sldId id="268" r:id="rId5"/>
    <p:sldId id="269" r:id="rId6"/>
    <p:sldId id="271" r:id="rId7"/>
    <p:sldId id="270" r:id="rId8"/>
    <p:sldId id="272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3F396-4DE2-4D98-AB48-D0A308F5C12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FFA36-2494-429E-8690-85BE37B19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0516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FFA36-2494-429E-8690-85BE37B1976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66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6602-991F-49ED-991E-957ABA098828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BB167E-AFB5-4CF9-923A-9669EFE66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6602-991F-49ED-991E-957ABA098828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167E-AFB5-4CF9-923A-9669EFE66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6602-991F-49ED-991E-957ABA098828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167E-AFB5-4CF9-923A-9669EFE66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6602-991F-49ED-991E-957ABA098828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BB167E-AFB5-4CF9-923A-9669EFE66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6602-991F-49ED-991E-957ABA098828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167E-AFB5-4CF9-923A-9669EFE664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6602-991F-49ED-991E-957ABA098828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167E-AFB5-4CF9-923A-9669EFE66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6602-991F-49ED-991E-957ABA098828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5BB167E-AFB5-4CF9-923A-9669EFE664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6602-991F-49ED-991E-957ABA098828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167E-AFB5-4CF9-923A-9669EFE66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6602-991F-49ED-991E-957ABA098828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167E-AFB5-4CF9-923A-9669EFE66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6602-991F-49ED-991E-957ABA098828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167E-AFB5-4CF9-923A-9669EFE66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6602-991F-49ED-991E-957ABA098828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167E-AFB5-4CF9-923A-9669EFE664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A46602-991F-49ED-991E-957ABA098828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BB167E-AFB5-4CF9-923A-9669EFE664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988840"/>
            <a:ext cx="7488832" cy="1222375"/>
          </a:xfrm>
        </p:spPr>
        <p:txBody>
          <a:bodyPr>
            <a:noAutofit/>
          </a:bodyPr>
          <a:lstStyle/>
          <a:p>
            <a:r>
              <a:rPr lang="ru-RU" sz="4400" b="1" dirty="0"/>
              <a:t>«Делу время – потехе час»</a:t>
            </a:r>
            <a:br>
              <a:rPr lang="ru-RU" sz="4400" b="1" dirty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653135"/>
            <a:ext cx="3600400" cy="165618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Автор проекта:</a:t>
            </a:r>
          </a:p>
          <a:p>
            <a:r>
              <a:rPr lang="ru-RU" sz="3200" b="1" dirty="0" err="1" smtClean="0"/>
              <a:t>Кузменкова</a:t>
            </a:r>
            <a:r>
              <a:rPr lang="ru-RU" sz="3200" b="1" dirty="0" smtClean="0"/>
              <a:t> О.В.</a:t>
            </a:r>
            <a:endParaRPr lang="ru-RU" sz="3200" b="1" dirty="0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645024"/>
            <a:ext cx="324036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54868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 №4»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4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7346"/>
            <a:ext cx="87849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интереса к истории возникновения различных видов часов.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Привлечение родителей к культурно – досуговой деятельности  группы;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Расширение кругозора детей с помощью информационной и экскурсионной деятельности;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Обогащение предметно-развивающей среды группы;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Познакомить с историей возникновения часов, их разновидностями в прошлом и настоящем;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Закрепить знания о принципе их работы и роли в жизни человека.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Создать условия для творческого общения и сотрудничества воспитателей, родителей и детей;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Развивать исследовательский интерес, любознательность, творческое воображение.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38902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89679"/>
            <a:ext cx="84249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Проект может быть реализован в средней группе детского сада. Главная цель - дать детям представление о понятии времени в игровой форме, интересной детям. Что такое время? Для чего нужны часы? Какие бывают часы?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Сделать этот мир понятным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интересным с помощью создания мини-музея «Загадочный мир часов», в котором ребёнок  будет являться соавтором 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творцом экспозиции.</a:t>
            </a:r>
            <a:r>
              <a:rPr lang="ru-RU" dirty="0" smtClean="0">
                <a:latin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</a:rPr>
            </a:br>
            <a:endParaRPr lang="ru-RU" sz="1600" dirty="0">
              <a:latin typeface="Franklin Gothic Book" pitchFamily="34" charset="0"/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3500438"/>
            <a:ext cx="29321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99379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8847"/>
            <a:ext cx="828092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Этапы: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Определить основные направления работы.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1.Определение темы и названия музея.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Выбор места для размещения.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Выбор инициативной группы из родителей воспитанников.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4.Систематизация материала по данному вопросу.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5.Подбор экспонатов для организации мини - музея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«Загадочный 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мир часов»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6.Изучение научной литературы по данному вопросу.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7.Подбор художественной, энциклопедической литературы.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8.Изготовление альбома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«Виды 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часов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9.Подбор и изучение воспитателем литературы по проблеме.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10.Подбор материалов для проведения исследования.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11.Подбор материалов для проведения игровой деятельности детей.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165681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volutsia.com/images/stories/vremj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784135"/>
            <a:ext cx="2448272" cy="27479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4" descr="http://900igr.net/datas/predmety/CHasy-2.files/0027-027-Drevnie-solnechnye-chas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0525" y="3784135"/>
            <a:ext cx="2780677" cy="2598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539552" y="188640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Практический этап (или этап реализации проекта)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провести мероприятия проекта по ознакомлению с видами часов прошлого и настоящего.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мини - музея «Загадочный мир часов»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Создание коллекции разных часов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Создание альбома детских рисунков «Такие разные часы»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Создание презентации «Удивительный мир часов»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Создание альбома разнообразных видов часов с их подробным описанием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Подборка детских книг о часах и времени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217665" y="4343624"/>
            <a:ext cx="3088472" cy="231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3978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56951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обобщение полученного опыта.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Обобщение и систематизация полученных знаний. Заседание инициативной группы. Рассказ друзьям и родителям группы. </a:t>
            </a:r>
          </a:p>
        </p:txBody>
      </p:sp>
      <p:pic>
        <p:nvPicPr>
          <p:cNvPr id="3" name="Picture 2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5" y="2850981"/>
            <a:ext cx="3528392" cy="3342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9716" y="2850981"/>
            <a:ext cx="3306304" cy="330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68453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0232" y="4485987"/>
            <a:ext cx="225266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5536" y="58847"/>
            <a:ext cx="828092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Сотрудничество 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семьями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проекту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мини-музей часов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«Делу время - потехе час»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Выбор инициативной группы из родителей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воспитанников.</a:t>
            </a:r>
          </a:p>
          <a:p>
            <a:pPr lvl="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сборе экспонатов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Вовлечь родителей в сбор экспонатов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музея «Загадочный мир часов»,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их размещение.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Мастер-класс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изготовлению часов.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родителей с задачами организованного в группе мини-музея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«Загадочный мир часов».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родителей «Учим определять время по часам». Дать знания родителей о том, в какой последовательности знакомить детей с ориентировкой во времени, с часами.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8928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Деятельность родителей в реализации проекта: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воспитателю в подборе необходимой литературы, интересной информации, тематических картинок, фотографий;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детьми;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детям научно-популярной и художественной литературы;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Рассматривание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иллюстраций;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Рисование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часов совместно с детьми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моделей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часов совместно 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детьми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Оформление мини-музея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«Загадочный мир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часов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из моделей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часов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сделанных руками детей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62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568" y="404664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184" y="4221088"/>
            <a:ext cx="2297112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92524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2.wp.com/ritty.ru/wp-content/uploads/2017/01/utrennyaya-spesh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88554"/>
            <a:ext cx="1944780" cy="1823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такое часы и зачем они нужны людям?</a:t>
            </a:r>
            <a:endParaRPr lang="ru-RU" dirty="0"/>
          </a:p>
        </p:txBody>
      </p:sp>
      <p:pic>
        <p:nvPicPr>
          <p:cNvPr id="3075" name="Picture 3" descr="C:\Users\User\Downloads\WizzAir_depar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1191" y="5011922"/>
            <a:ext cx="2303466" cy="1720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96311"/>
            <a:ext cx="8686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u="sng" dirty="0" smtClean="0"/>
              <a:t> Федя: </a:t>
            </a:r>
          </a:p>
          <a:p>
            <a:pPr marL="0" indent="0">
              <a:buNone/>
            </a:pPr>
            <a:r>
              <a:rPr lang="ru-RU" dirty="0" smtClean="0"/>
              <a:t>Что бы смотреть сколько время. </a:t>
            </a:r>
          </a:p>
          <a:p>
            <a:pPr marL="0" indent="0">
              <a:buNone/>
            </a:pPr>
            <a:endParaRPr lang="ru-RU" u="sng" dirty="0" smtClean="0"/>
          </a:p>
          <a:p>
            <a:pPr marL="0" indent="0">
              <a:buNone/>
            </a:pPr>
            <a:r>
              <a:rPr lang="ru-RU" u="sng" dirty="0" smtClean="0"/>
              <a:t>Алиса: </a:t>
            </a:r>
          </a:p>
          <a:p>
            <a:pPr marL="0" indent="0">
              <a:buNone/>
            </a:pPr>
            <a:r>
              <a:rPr lang="ru-RU" dirty="0" smtClean="0"/>
              <a:t>Что бы не опаздывать в садик.</a:t>
            </a:r>
          </a:p>
          <a:p>
            <a:pPr marL="0" indent="0">
              <a:buNone/>
            </a:pPr>
            <a:endParaRPr lang="ru-RU" u="sng" dirty="0"/>
          </a:p>
          <a:p>
            <a:pPr marL="0" indent="0">
              <a:buNone/>
            </a:pPr>
            <a:r>
              <a:rPr lang="ru-RU" u="sng" dirty="0" smtClean="0"/>
              <a:t>Андрей: </a:t>
            </a:r>
          </a:p>
          <a:p>
            <a:pPr marL="0" indent="0">
              <a:buNone/>
            </a:pPr>
            <a:r>
              <a:rPr lang="ru-RU" dirty="0" smtClean="0"/>
              <a:t>Что бы самолёты могли летать.</a:t>
            </a:r>
            <a:endParaRPr lang="ru-RU" dirty="0"/>
          </a:p>
        </p:txBody>
      </p:sp>
      <p:pic>
        <p:nvPicPr>
          <p:cNvPr id="3076" name="Picture 4" descr="C:\Users\User\Downloads\DvamttdX4AUdUT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93" r="26166"/>
          <a:stretch/>
        </p:blipFill>
        <p:spPr bwMode="auto">
          <a:xfrm>
            <a:off x="6890865" y="1312741"/>
            <a:ext cx="1844117" cy="18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01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мы хотим узнать о часах?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Как работают часы?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Какие часы были у бабушек и дедушек?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User\Downloads\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90" r="27143"/>
          <a:stretch/>
        </p:blipFill>
        <p:spPr bwMode="auto">
          <a:xfrm>
            <a:off x="7261237" y="1052736"/>
            <a:ext cx="1809267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stautomobile.ru/aozimg.cgi?i=https%3A%2F%2Fmmedia.ozone.ru%2Fmultimedia%2F1022093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3" y="3637144"/>
            <a:ext cx="2335412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e01.alicdn.com/kf/HTB1eWRMLVXXXXXbXXXXq6xXFXXXk/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37144"/>
            <a:ext cx="2516287" cy="2516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17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33693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2641476" cy="1694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нам нужно сделать, чтобы ответить на вопросы?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Поиграть в игру.</a:t>
            </a:r>
          </a:p>
          <a:p>
            <a:pPr marL="0" indent="0">
              <a:buNone/>
            </a:pPr>
            <a:r>
              <a:rPr lang="ru-RU" dirty="0" smtClean="0"/>
              <a:t>Посмотреть мультик.</a:t>
            </a:r>
          </a:p>
          <a:p>
            <a:pPr marL="0" indent="0">
              <a:buNone/>
            </a:pPr>
            <a:r>
              <a:rPr lang="ru-RU" dirty="0" smtClean="0"/>
              <a:t>Нарисовать часы.</a:t>
            </a:r>
          </a:p>
          <a:p>
            <a:pPr marL="0" indent="0">
              <a:buNone/>
            </a:pPr>
            <a:r>
              <a:rPr lang="ru-RU" dirty="0" smtClean="0"/>
              <a:t>Сделать часы.</a:t>
            </a:r>
          </a:p>
          <a:p>
            <a:pPr marL="0" indent="0">
              <a:buNone/>
            </a:pPr>
            <a:r>
              <a:rPr lang="ru-RU" dirty="0" smtClean="0"/>
              <a:t>Спросить у мамы, бабушки, дедушки и воспитателя.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3" name="Picture 3" descr="C:\Users\User\Downloads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9297" y="2780928"/>
            <a:ext cx="2244502" cy="1262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ownloads\90652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25144"/>
            <a:ext cx="2458244" cy="1706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ownloads\271352_9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9047" y="4725144"/>
            <a:ext cx="2261025" cy="16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048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нам рассказал воспитатель:</a:t>
            </a:r>
            <a:endParaRPr lang="ru-RU" dirty="0"/>
          </a:p>
        </p:txBody>
      </p:sp>
      <p:pic>
        <p:nvPicPr>
          <p:cNvPr id="2052" name="Picture 4" descr="C:\Users\User\Desktop\2020-02-03-15-16-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6016" y="1449377"/>
            <a:ext cx="256263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4862098" y="3033553"/>
            <a:ext cx="0" cy="6916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3" name="Picture 5" descr="C:\Users\User\Desktop\2020-02-03-15-14-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400" y="3725236"/>
            <a:ext cx="2755139" cy="251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ownloads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2696834" cy="24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2684286" y="3077164"/>
            <a:ext cx="72008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938654" y="3033553"/>
            <a:ext cx="721578" cy="6916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5" name="Picture 7" descr="C:\Users\User\Downloads\c8f868bc3c30ff8e653d8085ee9f3f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0870" y="3759718"/>
            <a:ext cx="2599834" cy="24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925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2020-02-03-15-18-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2812024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2020-02-03-15-18-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12976"/>
            <a:ext cx="2674680" cy="2953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s6.livemaster.ru/storage/23/a4/285e0742e87a332db0dbfbf82c9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0783" y="2996952"/>
            <a:ext cx="2771827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041360" y="188640"/>
            <a:ext cx="3575720" cy="2011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6516216" y="2060848"/>
            <a:ext cx="792088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123728" y="2174803"/>
            <a:ext cx="1080120" cy="822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842796" y="2174803"/>
            <a:ext cx="0" cy="10129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251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Взаимодействие с родителями: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User\Downloads\20200205_125846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640960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11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Песочные часы</a:t>
            </a:r>
            <a:endParaRPr lang="ru-RU" dirty="0"/>
          </a:p>
        </p:txBody>
      </p:sp>
      <p:pic>
        <p:nvPicPr>
          <p:cNvPr id="4" name="Picture 3" descr="C:\Users\User\Downloads\IMG-d82d0f38dc01df638258359eb912e576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67240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ownloads\20200204_1532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80126" y="2264691"/>
            <a:ext cx="5184776" cy="31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059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66843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  средней группы, родители, воспитатели, 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</a:p>
          <a:p>
            <a:r>
              <a:rPr lang="ru-RU" sz="2400" b="1" i="1" dirty="0" smtClean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Проект: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познавательный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 творческо-информационный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групповой,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средней  продолжительности – 3 месяца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r>
              <a:rPr lang="ru-RU" sz="2400" b="1" dirty="0" smtClean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часы, время</a:t>
            </a:r>
          </a:p>
          <a:p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Продукт проекта:</a:t>
            </a:r>
            <a:endParaRPr lang="ru-RU" sz="2400" dirty="0" smtClean="0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мини-музея «Загадочный мир часов»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альбома детских рисунков «Такие разные часы»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8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10172</TotalTime>
  <Words>239</Words>
  <Application>Microsoft Office PowerPoint</Application>
  <PresentationFormat>Экран (4:3)</PresentationFormat>
  <Paragraphs>91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«Делу время – потехе час» </vt:lpstr>
      <vt:lpstr>Что такое часы и зачем они нужны людям?</vt:lpstr>
      <vt:lpstr>Что мы хотим узнать о часах?</vt:lpstr>
      <vt:lpstr>Что нам нужно сделать, чтобы ответить на вопросы?</vt:lpstr>
      <vt:lpstr>Что нам рассказал воспитатель:</vt:lpstr>
      <vt:lpstr>Слайд 6</vt:lpstr>
      <vt:lpstr>Взаимодействие с родителями:</vt:lpstr>
      <vt:lpstr>Песочные часы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22</cp:revision>
  <dcterms:created xsi:type="dcterms:W3CDTF">2020-01-19T12:18:53Z</dcterms:created>
  <dcterms:modified xsi:type="dcterms:W3CDTF">2020-02-06T09:19:22Z</dcterms:modified>
</cp:coreProperties>
</file>