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0" r:id="rId11"/>
    <p:sldId id="272" r:id="rId12"/>
    <p:sldId id="274" r:id="rId13"/>
    <p:sldId id="276" r:id="rId14"/>
    <p:sldId id="279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5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36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31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150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62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48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36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86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0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7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21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30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31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0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22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84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31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484E-FEEC-4DE9-86E6-6FF4DAB70C2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4152C-45EC-4D22-B91B-E1905899A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575" y="1807105"/>
            <a:ext cx="9448800" cy="1825096"/>
          </a:xfrm>
        </p:spPr>
        <p:txBody>
          <a:bodyPr/>
          <a:lstStyle/>
          <a:p>
            <a:r>
              <a:rPr lang="ru-RU" b="1" dirty="0" smtClean="0"/>
              <a:t>Мир профессий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по взаимодействию с родителями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Подготовили: Загородских Е.М.</a:t>
            </a:r>
          </a:p>
          <a:p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Маликова Ю.Г.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7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9956" y="858130"/>
            <a:ext cx="2710884" cy="40663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9919"/>
            <a:ext cx="5205046" cy="114871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- архитектор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290" y="4290646"/>
            <a:ext cx="4234092" cy="2323588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6880274" y="271977"/>
            <a:ext cx="4936588" cy="86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Яна - ветеринар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63507" y="955257"/>
            <a:ext cx="2615418" cy="3786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434" y="3978540"/>
            <a:ext cx="4242288" cy="25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52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1" y="211016"/>
            <a:ext cx="6873240" cy="8175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Аня - художник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36" y="1026942"/>
            <a:ext cx="2618273" cy="39274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3501" y="4276578"/>
            <a:ext cx="3456727" cy="237820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675142" y="412653"/>
            <a:ext cx="6516858" cy="904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Арина - официант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231413" y="1294228"/>
            <a:ext cx="2513937" cy="3770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8349" y="1758463"/>
            <a:ext cx="3741583" cy="24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24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5705"/>
            <a:ext cx="6133514" cy="9191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Миша - кондитер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508" y="1223889"/>
            <a:ext cx="2551451" cy="38271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139" y="3854548"/>
            <a:ext cx="3506270" cy="261735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34575" y="694005"/>
            <a:ext cx="6357425" cy="747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Даша - парикмахер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78724" y="1406770"/>
            <a:ext cx="2513937" cy="3770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621" y="3661101"/>
            <a:ext cx="4015886" cy="27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11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34" y="173502"/>
            <a:ext cx="6873240" cy="96202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Ксюша - стюардесса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7184" y="1167618"/>
            <a:ext cx="2383813" cy="35757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4009978"/>
            <a:ext cx="4497048" cy="23626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81468" y="1144173"/>
            <a:ext cx="6076071" cy="962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Сева - космонавт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25198" y="2067951"/>
            <a:ext cx="2392017" cy="3588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396" y="2391507"/>
            <a:ext cx="2881231" cy="33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34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8638" y="300139"/>
            <a:ext cx="10977562" cy="12930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Завершилось наше мероприятие награждением всех участников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666" y="2057399"/>
            <a:ext cx="3124200" cy="4586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493" y="2015195"/>
            <a:ext cx="3285032" cy="4586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4" y="2057399"/>
            <a:ext cx="3186112" cy="45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63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7363" y="1657349"/>
            <a:ext cx="9748837" cy="212883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2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929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4464"/>
            <a:ext cx="10820400" cy="4804222"/>
          </a:xfrm>
        </p:spPr>
        <p:txBody>
          <a:bodyPr/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 проекта: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 практико-ориентированный, краткосрочный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недели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проекта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групповой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воспитанники подготовительной группы, воспитатели, родители.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детей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6-7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88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89" y="225082"/>
            <a:ext cx="11696114" cy="45157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Фформирование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представлений воспитанников о профессиональной деятельности взрослых через проектную деятельность по конструированию.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повышения интереса воспитанников к профессиональной деятельности взрослых.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обогащению детско-родительских отношений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Вовлекать родителей в совместную с детьми и педагогами познавательно-творческую деятельность.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Приобщать воспитанников к научно-техническому творчеству: развивать умение постановки технической задачи, собирать и изучать нужную информацию, находить конкретное решение задачи и осуществлять свой творческий замысел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ценностное отношение к своему труду, труду других людей и его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результатам.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9152" y="4798284"/>
            <a:ext cx="11684318" cy="148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742950" indent="-742950"/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результаты:</a:t>
            </a:r>
          </a:p>
          <a:p>
            <a:pPr marL="742950" indent="-742950"/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1. Развитие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устойчивого интереса к профессиям.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2. Развитие и закрепление навыков конструирования.</a:t>
            </a:r>
          </a:p>
          <a:p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3. Вовлечение родителей в педагогический процесс ДОУ.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45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14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85825"/>
            <a:ext cx="10820400" cy="5332860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Проблематика проекта: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Недостаточность, поверхностность знаний и представлений воспитанников по теме проекта в силу их возрастных особенностей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ыбор профессии очень сложный и значимый в жизни любого человека процесс, который однажды придётся сделать каждому из наших воспитанников, когда наступит время. И чем раньше мы начнём знакомить их с «миром профессий», чем раньше мы начнём говорить о значимости труда, о его пользе для всего общества, тем легче будет в своё время сделать подростку этот нелёгкий выбор от которого будет зависеть его социализация и успешность в сложном, постоянно меняющемся  и развивающемся мире.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67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проекта: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28814"/>
            <a:ext cx="10820400" cy="4600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1этап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 – подготовительный. Постановка проблемы.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пределение путей решения.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 время беседы с ребятами «Профессия моих родителей» была выявлена проблема – некоторые ребята имеют недостаточно знаний о том, чем занимаются их родители на работе, в чём состоит суть их профессиональной деятельности. Затем возник вопрос: кем же сами ребята хотят стать в будущем, какая профессия им по душе? Беседуя таким образом с ребятами мы пришли к выводу, что ребятам необходимо получить больше знаний по этому вопросу и предложили им вместе с родителями собрать информацию по интересующей их профессии, сделать плакат с алгоритмом рассказа  и построить из конструктора или бросового материала макет, отражающий характер выбранной профессии.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54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083" y="3981327"/>
            <a:ext cx="2096086" cy="25858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85738"/>
            <a:ext cx="12009120" cy="6672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2 этап</a:t>
            </a:r>
            <a:r>
              <a:rPr lang="ru-RU" sz="2000" dirty="0" smtClean="0"/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 - творческий. Сбор информации и создание макета (постройки).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 ребята вместе с родителями собирали информацию по выбранной профессии, конструировали макет.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479" y="998806"/>
            <a:ext cx="2431185" cy="2305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4325" y="970670"/>
            <a:ext cx="3135742" cy="2178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269" y="3938954"/>
            <a:ext cx="2244755" cy="25110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877" y="3207433"/>
            <a:ext cx="2601724" cy="2215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174" y="3319974"/>
            <a:ext cx="2655756" cy="2342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752" y="998805"/>
            <a:ext cx="2806504" cy="27080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0545" y="4670474"/>
            <a:ext cx="3232937" cy="1961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41" y="1223889"/>
            <a:ext cx="2837518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85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1" y="0"/>
            <a:ext cx="10820400" cy="857250"/>
          </a:xfrm>
        </p:spPr>
        <p:txBody>
          <a:bodyPr/>
          <a:lstStyle/>
          <a:p>
            <a:pPr algn="l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в группе: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18" y="872197"/>
            <a:ext cx="6330462" cy="558487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группе мы тоже без дела не сидели: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Читали стихи В Маяковского «Кем быть?» и С. Михалкова «А что у вас?»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Беседовали о труде людей, о трудолюбии и лени, о профессиях родителей, о значимости труда в жизни каждого из нас, о предметах, облегчающих труд человека.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Знакомили с пословицами и поговорками о труде и лени.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Загадывали загадки об орудиях труда, профессиях.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непосредственно-образовательной деятельности (НОД) познакомились с профессией библиотекарь.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Рисовали «Корабли на рейде» и познакомились с профессиями капитан, матрос, боцман; «Профессия моей мечты»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Играли в дидактические и настольно – печатные игры: 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азови профессию», «Кому, что нужно для работы», «Определи профессию по орудию труда», «назови с какого звука».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7879" y="295421"/>
            <a:ext cx="2401845" cy="314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1" y="2267631"/>
            <a:ext cx="2741662" cy="37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0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732" y="607108"/>
            <a:ext cx="10820400" cy="5800725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этап.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Заключительный: Презентация своей профессии.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Финальным этапом нашего с ребятами проекта стала презентация выбранных ими профессий. На это мероприятие мы пригласили ребят старшей группы №7 и средней группы №6. Открыла мероприятие Юлия Георгиевна прочитав замечательные стихи. Так же ребятам был продемонстрирован мультик-песенка о разных профессиях.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060" y="2679236"/>
            <a:ext cx="6629400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56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055" y="192993"/>
            <a:ext cx="11643873" cy="12981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каждый из ребят демонстрировал свой макет и рассказывал о выбранной им профессии, опираясь на подготовленный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плакат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48" y="1631851"/>
            <a:ext cx="3987265" cy="25528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79362" y="884066"/>
            <a:ext cx="5799407" cy="97286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ДАША - СТОМАТОЛОГ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235" y="4318782"/>
            <a:ext cx="3136379" cy="217832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65874" y="905021"/>
            <a:ext cx="5822852" cy="833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ЭЛЬМИР - водитель</a:t>
            </a:r>
            <a:endParaRPr kumimoji="0" lang="ru-RU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03586" y="1702191"/>
            <a:ext cx="2523315" cy="3784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366" y="3643538"/>
            <a:ext cx="3954561" cy="25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05144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184</TotalTime>
  <Words>658</Words>
  <Application>Microsoft Office PowerPoint</Application>
  <PresentationFormat>Произвольный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След самолета</vt:lpstr>
      <vt:lpstr>Мир профессий</vt:lpstr>
      <vt:lpstr>Слайд 2</vt:lpstr>
      <vt:lpstr>Слайд 3</vt:lpstr>
      <vt:lpstr>Слайд 4</vt:lpstr>
      <vt:lpstr>Этапы проекта:</vt:lpstr>
      <vt:lpstr>Слайд 6</vt:lpstr>
      <vt:lpstr>Мероприятия в группе:</vt:lpstr>
      <vt:lpstr>Слайд 8</vt:lpstr>
      <vt:lpstr>        Затем каждый из ребят демонстрировал свой макет и рассказывал о выбранной им профессии, опираясь на подготовленный плакат  </vt:lpstr>
      <vt:lpstr>Слайд 10</vt:lpstr>
      <vt:lpstr>Аня - художник</vt:lpstr>
      <vt:lpstr>Миша - кондитер</vt:lpstr>
      <vt:lpstr>Ксюша - стюардесса</vt:lpstr>
      <vt:lpstr>Завершилось наше мероприятие награждением всех участников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</dc:title>
  <dc:creator>Андрей Загородских</dc:creator>
  <cp:lastModifiedBy>Windows User</cp:lastModifiedBy>
  <cp:revision>26</cp:revision>
  <dcterms:created xsi:type="dcterms:W3CDTF">2020-01-26T06:00:37Z</dcterms:created>
  <dcterms:modified xsi:type="dcterms:W3CDTF">2020-05-30T20:13:36Z</dcterms:modified>
</cp:coreProperties>
</file>