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08" autoAdjust="0"/>
    <p:restoredTop sz="94660"/>
  </p:normalViewPr>
  <p:slideViewPr>
    <p:cSldViewPr>
      <p:cViewPr varScale="1">
        <p:scale>
          <a:sx n="68" d="100"/>
          <a:sy n="68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1896E-8367-470C-9345-3A1B1384BA61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14FEF-C701-4EA4-8C2E-2A4E51519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14FEF-C701-4EA4-8C2E-2A4E51519E1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CA6D19-3FAF-438C-944D-2B7388E8A8AD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A22AF7-0C57-42CD-A283-BF9360CD7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214422"/>
            <a:ext cx="7358082" cy="18943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Туризм в детском саду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(поход выходного дня в осенний, зимний, весенний, летний периоды)</a:t>
            </a:r>
            <a:endParaRPr lang="ru-RU" sz="1800" b="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5286388"/>
            <a:ext cx="4814878" cy="122872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Кирик Н.В., инструктор по физической культуре МАДОУ «Детский сад № 4» г. Березники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2852"/>
            <a:ext cx="8429684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>
              <a:buFont typeface="Courier New" pitchFamily="49" charset="0"/>
              <a:buChar char="o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пополнение опыта детей в двигательной активности;</a:t>
            </a:r>
          </a:p>
          <a:p>
            <a:pPr>
              <a:buSzPct val="80000"/>
              <a:buFont typeface="Courier New" pitchFamily="49" charset="0"/>
              <a:buChar char="o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 целенаправленности;</a:t>
            </a:r>
          </a:p>
          <a:p>
            <a:pPr>
              <a:buFont typeface="Courier New" pitchFamily="49" charset="0"/>
              <a:buChar char="o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приобщение к ценностям здорового образа жизни;</a:t>
            </a:r>
          </a:p>
          <a:p>
            <a:pPr>
              <a:buFont typeface="Courier New" pitchFamily="49" charset="0"/>
              <a:buChar char="o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познавательного интереса.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опорно-двигательную систему организма;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психологические качества: терпение, ловкость, выносливость;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закреплять умение  участвовать в подвижных играх с правилами, придумывать варианты игр, организовывать их проведение;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основу экологической культуры;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познавательный интерес;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эмоциональную сферу ребенка.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Тип: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долгосрочный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Участники: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инструктор по физической культуре, воспитатели, родители, дети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4889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план реализации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785794"/>
          <a:ext cx="8643999" cy="542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190"/>
                <a:gridCol w="4705222"/>
                <a:gridCol w="1179333"/>
                <a:gridCol w="2178254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Содержание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Дата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Ответственные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Подготовительный</a:t>
                      </a:r>
                      <a:r>
                        <a:rPr lang="ru-RU" b="1" baseline="0" dirty="0" smtClean="0"/>
                        <a:t> этап: педагоги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95568">
                <a:tc>
                  <a:txBody>
                    <a:bodyPr/>
                    <a:lstStyle/>
                    <a:p>
                      <a:r>
                        <a:rPr lang="ru-RU" dirty="0" smtClean="0"/>
                        <a:t>1.1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Анкетирование родителей: цель выявить отношение родителей к детскому туризму, готовность участвовать в проекте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сентябрь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Инструктор, воспитатели</a:t>
                      </a:r>
                      <a:endParaRPr lang="ru-RU" dirty="0"/>
                    </a:p>
                  </a:txBody>
                  <a:tcPr anchor="ctr"/>
                </a:tc>
              </a:tr>
              <a:tr h="655584">
                <a:tc>
                  <a:txBody>
                    <a:bodyPr/>
                    <a:lstStyle/>
                    <a:p>
                      <a:r>
                        <a:rPr lang="ru-RU" dirty="0" smtClean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Изучить и проанализировать ответы на вопросы анкеты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сентябрь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</a:t>
                      </a:r>
                    </a:p>
                  </a:txBody>
                  <a:tcPr anchor="ctr"/>
                </a:tc>
              </a:tr>
              <a:tr h="10127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1.3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Изучить</a:t>
                      </a:r>
                      <a:r>
                        <a:rPr lang="ru-RU" baseline="0" dirty="0" smtClean="0"/>
                        <a:t> литературу по теме: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рекомендации примерной образовательной программы «От рождения до школы» под редакцией Н.Е. </a:t>
                      </a:r>
                      <a:r>
                        <a:rPr lang="ru-RU" baseline="0" dirty="0" err="1" smtClean="0"/>
                        <a:t>Вераксы</a:t>
                      </a:r>
                      <a:r>
                        <a:rPr lang="ru-RU" baseline="0" dirty="0" smtClean="0"/>
                        <a:t> в образовательной области «Физическое развитие»;</a:t>
                      </a:r>
                    </a:p>
                    <a:p>
                      <a:r>
                        <a:rPr lang="ru-RU" baseline="0" dirty="0" smtClean="0"/>
                        <a:t>- В.Шишкина, М. </a:t>
                      </a:r>
                      <a:r>
                        <a:rPr lang="ru-RU" baseline="0" dirty="0" err="1" smtClean="0"/>
                        <a:t>Дедулович</a:t>
                      </a:r>
                      <a:r>
                        <a:rPr lang="ru-RU" baseline="0" dirty="0" smtClean="0"/>
                        <a:t> «Прогулки в детском саду» М. Творческий центр 2010г.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октябрь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Инструктор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14282" y="357166"/>
          <a:ext cx="8644000" cy="59963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14380"/>
                <a:gridCol w="4572032"/>
                <a:gridCol w="1285884"/>
                <a:gridCol w="2071704"/>
              </a:tblGrid>
              <a:tr h="706442">
                <a:tc>
                  <a:txBody>
                    <a:bodyPr/>
                    <a:lstStyle/>
                    <a:p>
                      <a:r>
                        <a:rPr lang="ru-RU" b="0" dirty="0" smtClean="0"/>
                        <a:t>1.4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Изучить данные оценки уровня физических показателей здоровья детей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октябрь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Инструктор,</a:t>
                      </a:r>
                      <a:endParaRPr lang="ru-RU" b="0" dirty="0" smtClean="0"/>
                    </a:p>
                    <a:p>
                      <a:pPr algn="ctr"/>
                      <a:r>
                        <a:rPr lang="ru-RU" b="0" dirty="0" smtClean="0"/>
                        <a:t>воспитатели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6442">
                <a:tc>
                  <a:txBody>
                    <a:bodyPr/>
                    <a:lstStyle/>
                    <a:p>
                      <a:r>
                        <a:rPr lang="ru-RU" dirty="0" smtClean="0"/>
                        <a:t>1.5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Построить стратегию работы, выбрать механизм достижения поставленных целей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</a:t>
                      </a:r>
                      <a:endParaRPr lang="ru-RU" dirty="0"/>
                    </a:p>
                  </a:txBody>
                  <a:tcPr anchor="ctr"/>
                </a:tc>
              </a:tr>
              <a:tr h="706442">
                <a:tc>
                  <a:txBody>
                    <a:bodyPr/>
                    <a:lstStyle/>
                    <a:p>
                      <a:r>
                        <a:rPr lang="ru-RU" dirty="0" smtClean="0"/>
                        <a:t>1.6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Отобрать научную литературу,</a:t>
                      </a:r>
                      <a:r>
                        <a:rPr lang="ru-RU" baseline="0" dirty="0" smtClean="0"/>
                        <a:t> загадки пословицы о туризме, иллюстрации и журнальные статьи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течении года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</a:t>
                      </a:r>
                      <a:endParaRPr lang="ru-RU" dirty="0"/>
                    </a:p>
                  </a:txBody>
                  <a:tcPr anchor="ctr"/>
                </a:tc>
              </a:tr>
              <a:tr h="328634">
                <a:tc>
                  <a:txBody>
                    <a:bodyPr/>
                    <a:lstStyle/>
                    <a:p>
                      <a:r>
                        <a:rPr lang="ru-RU" dirty="0" smtClean="0"/>
                        <a:t>1.7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Подготовить картотеку подвижных игр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ноябрь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</a:t>
                      </a:r>
                      <a:endParaRPr lang="ru-RU" dirty="0"/>
                    </a:p>
                  </a:txBody>
                  <a:tcPr anchor="ctr"/>
                </a:tc>
              </a:tr>
              <a:tr h="706442">
                <a:tc>
                  <a:txBody>
                    <a:bodyPr/>
                    <a:lstStyle/>
                    <a:p>
                      <a:r>
                        <a:rPr lang="ru-RU" dirty="0" smtClean="0"/>
                        <a:t>1.8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Изготовить информационный</a:t>
                      </a:r>
                      <a:r>
                        <a:rPr lang="ru-RU" baseline="0" dirty="0" smtClean="0"/>
                        <a:t> стенд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</a:t>
                      </a:r>
                      <a:endParaRPr lang="ru-RU" dirty="0"/>
                    </a:p>
                  </a:txBody>
                  <a:tcPr anchor="ctr"/>
                </a:tc>
              </a:tr>
              <a:tr h="339434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Подготовительный этап:</a:t>
                      </a:r>
                      <a:r>
                        <a:rPr lang="ru-RU" baseline="0" dirty="0" smtClean="0"/>
                        <a:t> родители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302">
                <a:tc>
                  <a:txBody>
                    <a:bodyPr/>
                    <a:lstStyle/>
                    <a:p>
                      <a:r>
                        <a:rPr lang="ru-RU" dirty="0" smtClean="0"/>
                        <a:t>1.9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r>
                        <a:rPr lang="ru-RU" dirty="0" smtClean="0"/>
                        <a:t>акомятся с содержанием стенда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 anchor="ctr"/>
                </a:tc>
              </a:tr>
              <a:tr h="706442">
                <a:tc>
                  <a:txBody>
                    <a:bodyPr/>
                    <a:lstStyle/>
                    <a:p>
                      <a:r>
                        <a:rPr lang="ru-RU" dirty="0" smtClean="0"/>
                        <a:t>1.10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Участвуют в мониторинге по теме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сентябрь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 anchor="ctr"/>
                </a:tc>
              </a:tr>
              <a:tr h="706442">
                <a:tc>
                  <a:txBody>
                    <a:bodyPr/>
                    <a:lstStyle/>
                    <a:p>
                      <a:r>
                        <a:rPr lang="ru-RU" dirty="0" smtClean="0"/>
                        <a:t>1.11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Вместе с детьми участвуют в проекте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течении года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214290"/>
          <a:ext cx="8660718" cy="638339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6613"/>
                <a:gridCol w="4286923"/>
                <a:gridCol w="1374042"/>
                <a:gridCol w="2143140"/>
              </a:tblGrid>
              <a:tr h="605159">
                <a:tc>
                  <a:txBody>
                    <a:bodyPr/>
                    <a:lstStyle/>
                    <a:p>
                      <a:r>
                        <a:rPr lang="ru-RU" b="0" dirty="0" smtClean="0"/>
                        <a:t>1.12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Обсуждают</a:t>
                      </a:r>
                      <a:r>
                        <a:rPr lang="ru-RU" b="0" baseline="0" dirty="0" smtClean="0"/>
                        <a:t> экипировку, набор продуктов, распределение груза между ребёнком и взрослым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перед походом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Родители</a:t>
                      </a:r>
                      <a:endParaRPr lang="ru-RU" b="0" dirty="0"/>
                    </a:p>
                  </a:txBody>
                  <a:tcPr anchor="ctr"/>
                </a:tc>
              </a:tr>
              <a:tr h="605159">
                <a:tc>
                  <a:txBody>
                    <a:bodyPr/>
                    <a:lstStyle/>
                    <a:p>
                      <a:r>
                        <a:rPr lang="ru-RU" dirty="0" smtClean="0"/>
                        <a:t>1.13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Обговаривают с детьми маршрут движения от дома до места сбора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перед походом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 anchor="ctr"/>
                </a:tc>
              </a:tr>
              <a:tr h="445784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Подготовительный этап: дети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5159">
                <a:tc>
                  <a:txBody>
                    <a:bodyPr/>
                    <a:lstStyle/>
                    <a:p>
                      <a:r>
                        <a:rPr lang="ru-RU" dirty="0" smtClean="0"/>
                        <a:t>1.14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Принимают посильное участие в подготовке экипировки для похода, формировании содержимого своего рюкзака и  рюкзака взрослого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перед походом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Дети и родители</a:t>
                      </a:r>
                      <a:endParaRPr lang="ru-RU" dirty="0"/>
                    </a:p>
                  </a:txBody>
                  <a:tcPr anchor="ctr"/>
                </a:tc>
              </a:tr>
              <a:tr h="605159">
                <a:tc>
                  <a:txBody>
                    <a:bodyPr/>
                    <a:lstStyle/>
                    <a:p>
                      <a:r>
                        <a:rPr lang="ru-RU" dirty="0" smtClean="0"/>
                        <a:t>1.15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Участвуют  в обсуждении безопасного пути от дома до места сбора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перед походом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Дети и родители</a:t>
                      </a:r>
                      <a:endParaRPr lang="ru-RU" dirty="0"/>
                    </a:p>
                  </a:txBody>
                  <a:tcPr anchor="ctr"/>
                </a:tc>
              </a:tr>
              <a:tr h="3972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Основной этап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1400">
                <a:tc>
                  <a:txBody>
                    <a:bodyPr/>
                    <a:lstStyle/>
                    <a:p>
                      <a:r>
                        <a:rPr lang="ru-RU" dirty="0" smtClean="0"/>
                        <a:t>2.1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«В гости к Осени» (поход в осенний парк)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– 2 неделя октября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Инструктор, воспитатели, дети и родители</a:t>
                      </a:r>
                      <a:endParaRPr lang="ru-RU" dirty="0"/>
                    </a:p>
                  </a:txBody>
                  <a:tcPr anchor="ctr"/>
                </a:tc>
              </a:tr>
              <a:tr h="941400">
                <a:tc>
                  <a:txBody>
                    <a:bodyPr/>
                    <a:lstStyle/>
                    <a:p>
                      <a:r>
                        <a:rPr lang="ru-RU" dirty="0" smtClean="0"/>
                        <a:t>2.2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Туристический поход в осенний</a:t>
                      </a:r>
                      <a:r>
                        <a:rPr lang="ru-RU" baseline="0" dirty="0" smtClean="0"/>
                        <a:t> лес «Осенними тропами»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– 2 неделя  ноября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Инструктор, воспитатели,</a:t>
                      </a:r>
                      <a:r>
                        <a:rPr lang="ru-RU" baseline="0" dirty="0" smtClean="0"/>
                        <a:t> родители 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214290"/>
          <a:ext cx="8572559" cy="6217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39013"/>
                <a:gridCol w="4261647"/>
                <a:gridCol w="1428760"/>
                <a:gridCol w="2143139"/>
              </a:tblGrid>
              <a:tr h="857256">
                <a:tc>
                  <a:txBody>
                    <a:bodyPr/>
                    <a:lstStyle/>
                    <a:p>
                      <a:r>
                        <a:rPr lang="ru-RU" b="0" dirty="0" smtClean="0"/>
                        <a:t>2.3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Выходной день на лыжной базе. Ходьба на лыжах (0,5 км. –</a:t>
                      </a:r>
                      <a:r>
                        <a:rPr lang="ru-RU" b="0" baseline="0" dirty="0" smtClean="0"/>
                        <a:t> для старших групп, 1 км. – для подготовительных групп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 – 2 неделя декабря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Инструктор, воспитатели, родители </a:t>
                      </a:r>
                      <a:endParaRPr lang="ru-RU" b="0" dirty="0"/>
                    </a:p>
                  </a:txBody>
                  <a:tcPr anchor="ctr"/>
                </a:tc>
              </a:tr>
              <a:tr h="385327">
                <a:tc>
                  <a:txBody>
                    <a:bodyPr/>
                    <a:lstStyle/>
                    <a:p>
                      <a:r>
                        <a:rPr lang="ru-RU" dirty="0" smtClean="0"/>
                        <a:t>2.3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Пеший поход на лесную полянку «Помоги лесным жителям» – «Птичкина</a:t>
                      </a:r>
                      <a:r>
                        <a:rPr lang="ru-RU" baseline="0" dirty="0" smtClean="0"/>
                        <a:t> столовая» При нести корм для белочек, птичек. Катание с большой горки на тюбингах, санках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1- 2 неделя февраля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Инструктор, воспитатели,</a:t>
                      </a:r>
                      <a:r>
                        <a:rPr lang="ru-RU" baseline="0" dirty="0" smtClean="0"/>
                        <a:t> родители</a:t>
                      </a:r>
                      <a:endParaRPr lang="ru-RU" dirty="0"/>
                    </a:p>
                  </a:txBody>
                  <a:tcPr anchor="ctr"/>
                </a:tc>
              </a:tr>
              <a:tr h="385327">
                <a:tc>
                  <a:txBody>
                    <a:bodyPr/>
                    <a:lstStyle/>
                    <a:p>
                      <a:r>
                        <a:rPr lang="ru-RU" dirty="0" smtClean="0"/>
                        <a:t>2.4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Организованный туризм.</a:t>
                      </a:r>
                    </a:p>
                    <a:p>
                      <a:r>
                        <a:rPr lang="ru-RU" dirty="0" smtClean="0"/>
                        <a:t>Экскурсия по городу «Я люблю мои Березники»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Инструктор, воспитатели старших групп</a:t>
                      </a:r>
                      <a:endParaRPr lang="ru-RU" dirty="0"/>
                    </a:p>
                  </a:txBody>
                  <a:tcPr anchor="ctr"/>
                </a:tc>
              </a:tr>
              <a:tr h="385327">
                <a:tc>
                  <a:txBody>
                    <a:bodyPr/>
                    <a:lstStyle/>
                    <a:p>
                      <a:r>
                        <a:rPr lang="ru-RU" dirty="0" smtClean="0"/>
                        <a:t>2.5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Выходной день в парке. «День здоровья»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неделя</a:t>
                      </a:r>
                      <a:r>
                        <a:rPr lang="ru-RU" baseline="0" dirty="0" smtClean="0"/>
                        <a:t> апреля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Инструктор, родители</a:t>
                      </a:r>
                      <a:endParaRPr lang="ru-RU" dirty="0"/>
                    </a:p>
                  </a:txBody>
                  <a:tcPr anchor="ctr"/>
                </a:tc>
              </a:tr>
              <a:tr h="385327">
                <a:tc>
                  <a:txBody>
                    <a:bodyPr/>
                    <a:lstStyle/>
                    <a:p>
                      <a:r>
                        <a:rPr lang="ru-RU" dirty="0" smtClean="0"/>
                        <a:t>2.6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Организованный</a:t>
                      </a:r>
                      <a:r>
                        <a:rPr lang="ru-RU" baseline="0" dirty="0" smtClean="0"/>
                        <a:t> туризм – города </a:t>
                      </a:r>
                      <a:r>
                        <a:rPr lang="ru-RU" baseline="0" smtClean="0"/>
                        <a:t>Пермского края:</a:t>
                      </a:r>
                    </a:p>
                    <a:p>
                      <a:r>
                        <a:rPr lang="ru-RU" smtClean="0"/>
                        <a:t>- Соликамск (дендрарий)</a:t>
                      </a:r>
                    </a:p>
                    <a:p>
                      <a:r>
                        <a:rPr lang="ru-RU" smtClean="0"/>
                        <a:t>- Кунгур (Кунгурская ледяная пещера)</a:t>
                      </a:r>
                    </a:p>
                    <a:p>
                      <a:r>
                        <a:rPr lang="ru-RU" smtClean="0"/>
                        <a:t>- Чердынь (полюд гора или заповедник)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март-май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Инструктор, воспитатели</a:t>
                      </a:r>
                      <a:r>
                        <a:rPr lang="ru-RU" baseline="0" dirty="0" smtClean="0"/>
                        <a:t> и родители, экскурсионное бюро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467600" cy="1143000"/>
          </a:xfrm>
        </p:spPr>
        <p:txBody>
          <a:bodyPr/>
          <a:lstStyle/>
          <a:p>
            <a:r>
              <a:rPr lang="ru-RU" dirty="0" smtClean="0"/>
              <a:t>Ожидаемый результат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571480"/>
          <a:ext cx="8643998" cy="47847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89852"/>
                <a:gridCol w="4210808"/>
                <a:gridCol w="1428760"/>
                <a:gridCol w="2214578"/>
              </a:tblGrid>
              <a:tr h="1825827">
                <a:tc>
                  <a:txBody>
                    <a:bodyPr/>
                    <a:lstStyle/>
                    <a:p>
                      <a:r>
                        <a:rPr lang="ru-RU" b="0" dirty="0" smtClean="0"/>
                        <a:t>2.7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Туристические летние походы:</a:t>
                      </a:r>
                    </a:p>
                    <a:p>
                      <a:r>
                        <a:rPr lang="ru-RU" b="0" dirty="0" smtClean="0"/>
                        <a:t>«Вместе с сыном, вместе с дочкой…»</a:t>
                      </a:r>
                    </a:p>
                    <a:p>
                      <a:r>
                        <a:rPr lang="ru-RU" b="0" dirty="0" smtClean="0"/>
                        <a:t>«Солнце воздух и вода –</a:t>
                      </a:r>
                      <a:r>
                        <a:rPr lang="ru-RU" b="0" baseline="0" dirty="0" smtClean="0"/>
                        <a:t> наши лучшие друзья»</a:t>
                      </a:r>
                    </a:p>
                    <a:p>
                      <a:r>
                        <a:rPr lang="ru-RU" b="0" baseline="0" dirty="0" smtClean="0"/>
                        <a:t>«Из дальних странствий возвратясь» (стенд с фотографиями тех семей, которые побывали за пределами Пермского края)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июнь-август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Инструктор,</a:t>
                      </a:r>
                      <a:r>
                        <a:rPr lang="ru-RU" b="0" baseline="0" dirty="0" smtClean="0"/>
                        <a:t> воспитатели  и родители</a:t>
                      </a:r>
                      <a:endParaRPr lang="ru-RU" b="0" dirty="0"/>
                    </a:p>
                  </a:txBody>
                  <a:tcPr anchor="ctr"/>
                </a:tc>
              </a:tr>
              <a:tr h="37454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Заключительный этап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1200609">
                <a:tc>
                  <a:txBody>
                    <a:bodyPr/>
                    <a:lstStyle/>
                    <a:p>
                      <a:r>
                        <a:rPr lang="ru-RU" dirty="0" smtClean="0"/>
                        <a:t>3.1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Туристический слет – Вот мы какие – вот что умеем!»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неделя августа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Инструктор,</a:t>
                      </a:r>
                    </a:p>
                    <a:p>
                      <a:pPr algn="ctr"/>
                      <a:r>
                        <a:rPr lang="ru-RU" dirty="0" smtClean="0"/>
                        <a:t>Инструктор по туризму</a:t>
                      </a:r>
                    </a:p>
                    <a:p>
                      <a:pPr algn="ctr"/>
                      <a:r>
                        <a:rPr lang="ru-RU" dirty="0" smtClean="0"/>
                        <a:t>(ДДТЮЭ)</a:t>
                      </a:r>
                      <a:endParaRPr lang="ru-RU" dirty="0"/>
                    </a:p>
                  </a:txBody>
                  <a:tcPr anchor="ctr"/>
                </a:tc>
              </a:tr>
              <a:tr h="923546">
                <a:tc>
                  <a:txBody>
                    <a:bodyPr/>
                    <a:lstStyle/>
                    <a:p>
                      <a:r>
                        <a:rPr lang="ru-RU" dirty="0" smtClean="0"/>
                        <a:t>3.2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Статья для</a:t>
                      </a:r>
                      <a:r>
                        <a:rPr lang="ru-RU" baseline="0" dirty="0" smtClean="0"/>
                        <a:t> газеты «Мы юные туристы»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 каждого похода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Инструктор, воспитатели, родители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8786874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Ожидаемый результат:</a:t>
            </a:r>
          </a:p>
          <a:p>
            <a:pPr algn="ctr"/>
            <a:endParaRPr lang="ru-RU" sz="1900" b="1" dirty="0" smtClean="0"/>
          </a:p>
          <a:p>
            <a:pPr>
              <a:buFontTx/>
              <a:buChar char="-"/>
            </a:pPr>
            <a:r>
              <a:rPr lang="ru-RU" sz="1900" dirty="0" smtClean="0"/>
              <a:t> повысилась педагогическая компетентность воспитателей и родителей через пополнение знаний о значении туризма для развития детей;</a:t>
            </a:r>
          </a:p>
          <a:p>
            <a:pPr>
              <a:buFontTx/>
              <a:buChar char="-"/>
            </a:pPr>
            <a:r>
              <a:rPr lang="ru-RU" sz="1900" dirty="0" smtClean="0"/>
              <a:t> сформировалось понимание необходимости развивать физические качества детей, умственную деятельность, эмоциональную сферу через детский туризм;</a:t>
            </a:r>
          </a:p>
          <a:p>
            <a:pPr>
              <a:buFontTx/>
              <a:buChar char="-"/>
            </a:pPr>
            <a:r>
              <a:rPr lang="ru-RU" sz="1900" dirty="0" smtClean="0"/>
              <a:t> у родителей появилось стремление активно участвовать в </a:t>
            </a:r>
            <a:r>
              <a:rPr lang="ru-RU" sz="1900" dirty="0" smtClean="0"/>
              <a:t>жизни </a:t>
            </a:r>
            <a:r>
              <a:rPr lang="ru-RU" sz="1900" dirty="0" smtClean="0"/>
              <a:t>группы;</a:t>
            </a:r>
          </a:p>
          <a:p>
            <a:pPr>
              <a:buFontTx/>
              <a:buChar char="-"/>
            </a:pPr>
            <a:r>
              <a:rPr lang="ru-RU" sz="1900" dirty="0" smtClean="0"/>
              <a:t> дети получили физическую нагрузку в соответствии с возрастными особенностями, что способствует развитию всех органов и систем детского организма.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3429000"/>
            <a:ext cx="857256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Литература:</a:t>
            </a:r>
          </a:p>
          <a:p>
            <a:pPr algn="ctr"/>
            <a:endParaRPr lang="ru-RU" b="1" dirty="0" smtClean="0"/>
          </a:p>
          <a:p>
            <a:r>
              <a:rPr lang="ru-RU" dirty="0" smtClean="0"/>
              <a:t>1. Бернштейн Н.А. «Физиология движений и активности» под редакцией О.Г.Газенко М., 1990 г.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Гориневский</a:t>
            </a:r>
            <a:r>
              <a:rPr lang="ru-RU" dirty="0" smtClean="0"/>
              <a:t> В.В. «Физическая культура и здоровье» </a:t>
            </a:r>
            <a:r>
              <a:rPr lang="ru-RU" dirty="0" err="1" smtClean="0"/>
              <a:t>Редкол</a:t>
            </a:r>
            <a:r>
              <a:rPr lang="ru-RU" dirty="0" smtClean="0"/>
              <a:t>.: </a:t>
            </a:r>
            <a:r>
              <a:rPr lang="ru-RU" dirty="0" err="1" smtClean="0"/>
              <a:t>В.Гориневская</a:t>
            </a:r>
            <a:r>
              <a:rPr lang="ru-RU" dirty="0" smtClean="0"/>
              <a:t> и др. М., 1995 г.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Токаева</a:t>
            </a:r>
            <a:r>
              <a:rPr lang="ru-RU" dirty="0" smtClean="0"/>
              <a:t> Т.Э. «Ребенок дошкольного возраста как субъект физкультурно-оздоровительной деятельности» //Инструктор по физкультуре. 2010 г. № 4.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Каптерев</a:t>
            </a:r>
            <a:r>
              <a:rPr lang="ru-RU" dirty="0" smtClean="0"/>
              <a:t> П.Ф. Семейное воспитание. – М., 2002 г.</a:t>
            </a:r>
          </a:p>
          <a:p>
            <a:r>
              <a:rPr lang="ru-RU" dirty="0" smtClean="0"/>
              <a:t>5. Щербак А.П. Тематические физкультурные занятия и праздники в дошкольном учреждении. М., 1999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686</TotalTime>
  <Words>821</Words>
  <Application>Microsoft Office PowerPoint</Application>
  <PresentationFormat>Экран (4:3)</PresentationFormat>
  <Paragraphs>156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Туризм в детском саду (поход выходного дня в осенний, зимний, весенний, летний периоды)</vt:lpstr>
      <vt:lpstr>Слайд 2</vt:lpstr>
      <vt:lpstr>план реализации</vt:lpstr>
      <vt:lpstr>Слайд 4</vt:lpstr>
      <vt:lpstr>Слайд 5</vt:lpstr>
      <vt:lpstr>Слайд 6</vt:lpstr>
      <vt:lpstr>Ожидаемый результат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Туризм в детском саду (поход выходного дня в осенний, зимний, весенний, летний периоды)</dc:title>
  <dc:creator>User</dc:creator>
  <cp:lastModifiedBy>USER</cp:lastModifiedBy>
  <cp:revision>44</cp:revision>
  <dcterms:created xsi:type="dcterms:W3CDTF">2020-01-30T05:07:30Z</dcterms:created>
  <dcterms:modified xsi:type="dcterms:W3CDTF">2020-02-06T08:02:03Z</dcterms:modified>
</cp:coreProperties>
</file>