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6" r:id="rId6"/>
    <p:sldId id="260" r:id="rId7"/>
    <p:sldId id="262" r:id="rId8"/>
    <p:sldId id="284" r:id="rId9"/>
    <p:sldId id="263" r:id="rId10"/>
    <p:sldId id="283" r:id="rId11"/>
    <p:sldId id="264" r:id="rId12"/>
    <p:sldId id="265" r:id="rId13"/>
    <p:sldId id="280" r:id="rId14"/>
    <p:sldId id="281" r:id="rId15"/>
    <p:sldId id="282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332656"/>
            <a:ext cx="8856984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№4»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2132856"/>
            <a:ext cx="7560840" cy="15447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Феечка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-копеечка»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6136" y="4293096"/>
            <a:ext cx="2952328" cy="2304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Выполнили: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Воспитатель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квалификационной категории 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Малютина Л.В.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Воспитатель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высшей квалификационной категории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Черемискина Е.А.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1520" y="3902451"/>
            <a:ext cx="2160240" cy="2694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07528">
            <a:off x="1258175" y="3333903"/>
            <a:ext cx="1069462" cy="113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887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3526" y="332656"/>
            <a:ext cx="4008429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572000" y="2568361"/>
            <a:ext cx="4392488" cy="4073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1408360"/>
            <a:ext cx="866775" cy="819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4856" y="476672"/>
            <a:ext cx="866775" cy="819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8590" y="1363241"/>
            <a:ext cx="866775" cy="819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4797152"/>
            <a:ext cx="866775" cy="8191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4036" y="5823043"/>
            <a:ext cx="866775" cy="8191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566" y="4918695"/>
            <a:ext cx="866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197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901254"/>
            <a:ext cx="8640960" cy="56886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01464" y="1312869"/>
            <a:ext cx="7386960" cy="4865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95536" y="201342"/>
            <a:ext cx="8280920" cy="56336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Домино «Монеты разных стран»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3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188640"/>
            <a:ext cx="8568952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творчество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196752"/>
            <a:ext cx="8496944" cy="53285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7584" y="1556792"/>
            <a:ext cx="2403819" cy="429309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491880" y="1628800"/>
            <a:ext cx="5112568" cy="1800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творчество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«Кошелёк, сделанный своими руками, самый любимый»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347864" y="3765206"/>
            <a:ext cx="3745008" cy="210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113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260648"/>
            <a:ext cx="8712968" cy="64087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208753"/>
            <a:ext cx="3240360" cy="43204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076056" y="1260768"/>
            <a:ext cx="3287073" cy="44084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52590">
            <a:off x="6876256" y="908720"/>
            <a:ext cx="1001737" cy="106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958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712968" cy="64087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548680"/>
            <a:ext cx="3384376" cy="3384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534480"/>
            <a:ext cx="3597864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785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94062" y="517792"/>
            <a:ext cx="8097397" cy="611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875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проблемных ситуаций,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340768"/>
            <a:ext cx="8784976" cy="53559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83568" y="1741019"/>
            <a:ext cx="4101046" cy="36321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076056" y="2924944"/>
            <a:ext cx="3649604" cy="32403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71666">
            <a:off x="3810081" y="1853019"/>
            <a:ext cx="952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087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260648"/>
            <a:ext cx="8856984" cy="6408712"/>
          </a:xfrm>
          <a:prstGeom prst="roundRect">
            <a:avLst>
              <a:gd name="adj" fmla="val 1649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37446" y="760486"/>
            <a:ext cx="4216828" cy="53328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927" y="1628799"/>
            <a:ext cx="3348372" cy="4464496"/>
          </a:xfrm>
          <a:prstGeom prst="rect">
            <a:avLst/>
          </a:prstGeom>
        </p:spPr>
      </p:pic>
      <p:sp>
        <p:nvSpPr>
          <p:cNvPr id="9" name="Овальная выноска 8"/>
          <p:cNvSpPr/>
          <p:nvPr/>
        </p:nvSpPr>
        <p:spPr>
          <a:xfrm>
            <a:off x="4854274" y="404664"/>
            <a:ext cx="3606157" cy="1368152"/>
          </a:xfrm>
          <a:prstGeom prst="wedgeEllipse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Так…нужна новая мебель! Будем теперь экономить!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 rot="20313550">
            <a:off x="91713" y="281518"/>
            <a:ext cx="2785317" cy="1622863"/>
          </a:xfrm>
          <a:prstGeom prst="wedgeEllipse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Думаю, надо новую квартиру…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39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188640"/>
            <a:ext cx="8856984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«Музей в чемодане»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196752"/>
            <a:ext cx="8496944" cy="53285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1580" y="1417661"/>
            <a:ext cx="7560840" cy="480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403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260648"/>
            <a:ext cx="8640960" cy="64087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10559" y="476672"/>
            <a:ext cx="6778866" cy="582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215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260648"/>
            <a:ext cx="8208912" cy="61926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Вид проекта: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познавательный, краткосрочный, групповой.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Срок реализации проекта: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Январь 2020 г.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Образовательные области, в содержание которых включён проект: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социально-коммуникативное развитие, познавательное развитие, речевое развитие, художественно-эстетическое развитие, физическое развитие.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Участники проекта: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дети старшей группы, воспитатели и родители.</a:t>
            </a:r>
          </a:p>
        </p:txBody>
      </p:sp>
    </p:spTree>
    <p:extLst>
      <p:ext uri="{BB962C8B-B14F-4D97-AF65-F5344CB8AC3E}">
        <p14:creationId xmlns:p14="http://schemas.microsoft.com/office/powerpoint/2010/main" xmlns="" val="416430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260648"/>
            <a:ext cx="8784976" cy="64087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7543" y="1124744"/>
            <a:ext cx="3940167" cy="43924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571999" y="1124744"/>
            <a:ext cx="398854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75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116632"/>
            <a:ext cx="8856984" cy="62646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873974" y="526983"/>
            <a:ext cx="5324044" cy="544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67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116632"/>
            <a:ext cx="8856984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бюджет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руками наших родителей и детей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412776"/>
            <a:ext cx="8784976" cy="52565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667023" y="1752500"/>
            <a:ext cx="2991808" cy="22885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83568" y="2477152"/>
            <a:ext cx="5017495" cy="382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54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332656"/>
            <a:ext cx="8712968" cy="62646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83568" y="764704"/>
            <a:ext cx="4303032" cy="4424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220072" y="787569"/>
            <a:ext cx="3422850" cy="484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786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188640"/>
            <a:ext cx="8928992" cy="65527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38150" y="836712"/>
            <a:ext cx="4153823" cy="45603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932040" y="679807"/>
            <a:ext cx="3614334" cy="487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501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116632"/>
            <a:ext cx="8928992" cy="65527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83568" y="476671"/>
            <a:ext cx="4176464" cy="32025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995936" y="2852936"/>
            <a:ext cx="4733805" cy="337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371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188640"/>
            <a:ext cx="8568952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самостоятельные покупки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192940"/>
            <a:ext cx="8496944" cy="53285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1243" y="1343769"/>
            <a:ext cx="3615866" cy="4821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7635" y="3087017"/>
            <a:ext cx="866775" cy="819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5545" y="3163441"/>
            <a:ext cx="866775" cy="819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3573016"/>
            <a:ext cx="866775" cy="819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3573016"/>
            <a:ext cx="866775" cy="8191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3573016"/>
            <a:ext cx="866775" cy="8191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1550" y="2591966"/>
            <a:ext cx="866775" cy="8191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020466"/>
            <a:ext cx="2181225" cy="278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3005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16632"/>
            <a:ext cx="8568952" cy="6732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908720"/>
            <a:ext cx="8928992" cy="58326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549143" y="1154058"/>
            <a:ext cx="2517152" cy="1652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7" y="1323356"/>
            <a:ext cx="1535219" cy="1313556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2588092" y="1847051"/>
            <a:ext cx="1623867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577410" y="2863240"/>
            <a:ext cx="2370853" cy="1634578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2699791" y="3326243"/>
            <a:ext cx="1512167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793" y="2843365"/>
            <a:ext cx="1512993" cy="12945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97696" y="4615302"/>
            <a:ext cx="1906960" cy="1416361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2588093" y="5335024"/>
            <a:ext cx="759771" cy="39823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485971" y="4775273"/>
            <a:ext cx="2156201" cy="1280758"/>
          </a:xfrm>
          <a:prstGeom prst="rect">
            <a:avLst/>
          </a:prstGeom>
        </p:spPr>
      </p:pic>
      <p:sp>
        <p:nvSpPr>
          <p:cNvPr id="15" name="Стрелка вправо 14"/>
          <p:cNvSpPr/>
          <p:nvPr/>
        </p:nvSpPr>
        <p:spPr>
          <a:xfrm>
            <a:off x="5739666" y="5335024"/>
            <a:ext cx="759771" cy="39823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32845" y="4624670"/>
            <a:ext cx="1439556" cy="1553713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508809" y="6047696"/>
            <a:ext cx="190696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95663" y="6072910"/>
            <a:ext cx="190696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71452" y="6200096"/>
            <a:ext cx="190696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32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908720"/>
            <a:ext cx="8856984" cy="57606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16632"/>
            <a:ext cx="8568952" cy="6732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«Музей в чемодане»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49525" y="1072392"/>
            <a:ext cx="6328600" cy="543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715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784976" cy="64087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Задачи: 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>
                <a:latin typeface="Times New Roman"/>
                <a:ea typeface="Calibri"/>
                <a:cs typeface="Times New Roman"/>
              </a:rPr>
              <a:t>Формировать основы финансовой грамотности у дошкольников;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>
                <a:latin typeface="Times New Roman"/>
                <a:ea typeface="Calibri"/>
                <a:cs typeface="Times New Roman"/>
              </a:rPr>
              <a:t>Развивать основы финансовой грамотности дошкольников посредством разнообразных видов детской деятельности;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>
                <a:latin typeface="Times New Roman"/>
                <a:ea typeface="Calibri"/>
                <a:cs typeface="Times New Roman"/>
              </a:rPr>
              <a:t>Совершенствовать коммуникативные качества детей;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>
                <a:latin typeface="Times New Roman"/>
                <a:ea typeface="Calibri"/>
                <a:cs typeface="Times New Roman"/>
              </a:rPr>
              <a:t>Содействовать проявлению интереса у детей к профессиональной деятельности взрослых;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>
                <a:latin typeface="Times New Roman"/>
                <a:ea typeface="Calibri"/>
                <a:cs typeface="Times New Roman"/>
              </a:rPr>
              <a:t>Развивать умение творчески подходить к решению ситуаций финансовых отношений посредством игровых действий;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>
                <a:latin typeface="Times New Roman"/>
                <a:ea typeface="Calibri"/>
                <a:cs typeface="Times New Roman"/>
              </a:rPr>
              <a:t>Сформировать первичные экономические понятия;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>
                <a:latin typeface="Times New Roman"/>
                <a:ea typeface="Calibri"/>
                <a:cs typeface="Times New Roman"/>
              </a:rPr>
              <a:t>Научить детей правильному отношению к деньгам, способам их зарабатывания и разумному их использованию;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>
                <a:latin typeface="Times New Roman"/>
                <a:ea typeface="Calibri"/>
                <a:cs typeface="Times New Roman"/>
              </a:rPr>
              <a:t>Научить детей правильно вести себя в реальных жизненных ситуациях (покупка в магазине, плата за проезд и т.д.);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>
                <a:latin typeface="Times New Roman"/>
                <a:ea typeface="Calibri"/>
                <a:cs typeface="Times New Roman"/>
              </a:rPr>
              <a:t>Осуществить практическую деятельность по созданию «Музея в чемодане»;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ru-RU" dirty="0">
                <a:latin typeface="Times New Roman"/>
                <a:ea typeface="Calibri"/>
                <a:cs typeface="Times New Roman"/>
              </a:rPr>
              <a:t>Воспитывать уважительное отношение к людям, зарабатывающим деньги.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17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77304" y="332656"/>
            <a:ext cx="8687184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проекта:</a:t>
            </a:r>
          </a:p>
          <a:p>
            <a:pPr algn="ctr"/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этап-Организационный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304" y="1340768"/>
            <a:ext cx="8712968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Изучение справочной, методической, энциклопедической литературы, сбор материала, необходимого для реализации цели проекта.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2920130"/>
            <a:ext cx="8712968" cy="35283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428" y="3118879"/>
            <a:ext cx="1256260" cy="16718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50751" y="4677794"/>
            <a:ext cx="1148563" cy="1491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3118879"/>
            <a:ext cx="1057580" cy="13961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4115" y="4592950"/>
            <a:ext cx="1105546" cy="16610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054404"/>
            <a:ext cx="1058209" cy="14537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3203367"/>
            <a:ext cx="3987047" cy="299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13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712968" cy="64087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548680"/>
            <a:ext cx="2409732" cy="3212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75856" y="476672"/>
            <a:ext cx="2220764" cy="48471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540060"/>
            <a:ext cx="2544747" cy="3392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993" y="3933056"/>
            <a:ext cx="3131840" cy="23488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4022313"/>
            <a:ext cx="3272477" cy="23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18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5516" y="116632"/>
            <a:ext cx="8784976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этап-Практический</a:t>
            </a:r>
            <a:endParaRPr lang="ru-RU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836712"/>
            <a:ext cx="8856984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«Банкомат и терминал  из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8912" y="1916832"/>
            <a:ext cx="8737584" cy="48245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9262" y="2032880"/>
            <a:ext cx="1722165" cy="2296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473" y="2492896"/>
            <a:ext cx="2502367" cy="33364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2132856"/>
            <a:ext cx="2283718" cy="30449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2952328"/>
            <a:ext cx="2753280" cy="367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868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332656"/>
            <a:ext cx="8568952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экскурсия в магазин продуктов «Пятёрочка»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484784"/>
            <a:ext cx="8568952" cy="49685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9" y="1916832"/>
            <a:ext cx="2903186" cy="19347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912085"/>
            <a:ext cx="3439468" cy="19347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899" y="3981705"/>
            <a:ext cx="2902856" cy="21771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3955028"/>
            <a:ext cx="3419872" cy="22814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2886606"/>
            <a:ext cx="2685505" cy="23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605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53574" y="1412776"/>
            <a:ext cx="8352928" cy="51845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332656"/>
            <a:ext cx="8568952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экскурсия в банк «Сбербанк»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772816"/>
            <a:ext cx="2397386" cy="15920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741" y="3461163"/>
            <a:ext cx="2987824" cy="19827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1772816"/>
            <a:ext cx="2823076" cy="282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5129" y="4797152"/>
            <a:ext cx="2075723" cy="15567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7172" y="4149080"/>
            <a:ext cx="3066016" cy="20882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6465" y="1728154"/>
            <a:ext cx="1996739" cy="191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55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229885"/>
            <a:ext cx="8568952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«Денежные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340768"/>
            <a:ext cx="8424936" cy="52565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710876"/>
            <a:ext cx="4680520" cy="3510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4427" y="1545342"/>
            <a:ext cx="2427734" cy="3236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949918"/>
            <a:ext cx="1878311" cy="2504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579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310</Words>
  <Application>Microsoft Office PowerPoint</Application>
  <PresentationFormat>Экран (4:3)</PresentationFormat>
  <Paragraphs>51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Решение проблемных ситуаций,  сюжетно-ролевые игры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Windows User</cp:lastModifiedBy>
  <cp:revision>29</cp:revision>
  <dcterms:created xsi:type="dcterms:W3CDTF">2020-01-21T15:28:39Z</dcterms:created>
  <dcterms:modified xsi:type="dcterms:W3CDTF">2020-05-30T19:47:55Z</dcterms:modified>
</cp:coreProperties>
</file>